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7" r:id="rId12"/>
    <p:sldId id="266" r:id="rId13"/>
    <p:sldId id="281" r:id="rId14"/>
    <p:sldId id="269" r:id="rId15"/>
    <p:sldId id="272" r:id="rId16"/>
    <p:sldId id="273" r:id="rId17"/>
    <p:sldId id="283" r:id="rId18"/>
    <p:sldId id="275" r:id="rId19"/>
    <p:sldId id="268" r:id="rId20"/>
    <p:sldId id="271" r:id="rId21"/>
    <p:sldId id="276" r:id="rId22"/>
    <p:sldId id="277" r:id="rId23"/>
    <p:sldId id="279" r:id="rId24"/>
    <p:sldId id="278" r:id="rId25"/>
    <p:sldId id="280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8131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27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35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61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979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717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29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87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517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412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511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18A4-F8FC-4115-B186-8AB4BFEC34A3}" type="datetimeFigureOut">
              <a:rPr lang="en-US" smtClean="0"/>
              <a:pPr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4482B-1593-492E-AA10-1A8AD38A16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15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337066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219200"/>
            <a:ext cx="922300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7401" y="3432913"/>
            <a:ext cx="58750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6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Môn</a:t>
            </a:r>
            <a:r>
              <a:rPr lang="en-US" sz="6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 </a:t>
            </a:r>
            <a:r>
              <a:rPr lang="en-US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Đạo</a:t>
            </a:r>
            <a:r>
              <a:rPr lang="en-US" sz="6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6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đức</a:t>
            </a:r>
            <a:endParaRPr lang="en-US" sz="6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1080" y="4953000"/>
            <a:ext cx="20037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 err="1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Lớp</a:t>
            </a:r>
            <a:r>
              <a:rPr lang="en-US" sz="44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400" b="1" cap="all" dirty="0" err="1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1D</a:t>
            </a:r>
            <a:endParaRPr lang="en-US" sz="4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1997" y="58674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GVCN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Lê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Thị</a:t>
            </a:r>
            <a:r>
              <a:rPr lang="en-US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Phương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6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07996"/>
            <a:ext cx="9144000" cy="614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5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304800"/>
            <a:ext cx="4186770" cy="2819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9600" y="304800"/>
            <a:ext cx="4195237" cy="28194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04800" y="3432966"/>
            <a:ext cx="8534400" cy="266303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Em có cảm nghĩ gì về những hành động của </a:t>
            </a:r>
            <a:r>
              <a:rPr lang="en-US" sz="3600" b="1" dirty="0" err="1" smtClean="0"/>
              <a:t>người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anh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người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chị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người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em</a:t>
            </a:r>
            <a:r>
              <a:rPr lang="vi-VN" sz="3600" b="1" dirty="0" smtClean="0"/>
              <a:t> trong tranh?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12531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 rot="10800000" flipV="1">
            <a:off x="762000" y="1295400"/>
            <a:ext cx="7162800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5400" b="1" cap="all" spc="0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Anh chị em trong gia đình phải hòa thuận và yêu thương nhau.</a:t>
            </a:r>
            <a:endParaRPr lang="en-US" sz="54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314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06982"/>
            <a:ext cx="2122298" cy="25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1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760556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C00000"/>
                </a:solidFill>
              </a:rPr>
              <a:t>Liên hệ bản thân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28600" y="1620982"/>
            <a:ext cx="8229600" cy="2971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Em đã làm những việc gì để thể hiện tình yêu thương của mình dành cho anh, chị, em?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xmlns="" val="381590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5"/>
            <a:ext cx="9144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531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74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Káº¿t quáº£ hÃ¬nh áº£nh cho sister help sister study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56"/>
            <a:ext cx="9153341" cy="687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3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728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27" y="-20782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0964" y="2057400"/>
            <a:ext cx="60083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Góc thư giãn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3581400"/>
            <a:ext cx="2019926" cy="281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718"/>
            <a:ext cx="2676525" cy="17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35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52400"/>
            <a:ext cx="3124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HOẠT ĐỘNG 2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066800"/>
            <a:ext cx="8839200" cy="5688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202912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</a:rPr>
              <a:t>Sắm vai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6095999"/>
            <a:ext cx="71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Bạn nhỏ đang chơi với em thì được dì cho quà.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25316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áº¿t quáº£ hÃ¬nh áº£nh cho family cartoon picture wallpa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291" cy="684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685800"/>
            <a:ext cx="4397359" cy="110799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6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endParaRPr lang="en-US" sz="6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7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2289"/>
            <a:ext cx="9157049" cy="64413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61722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Em gái mượn chiếc xe đồ chơi của anh.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44744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92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9401" y="457200"/>
            <a:ext cx="8077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Phải lễ phép với anh chị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256" y="1464117"/>
            <a:ext cx="88344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Phải nhường nhịn em nhỏ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4" name="Picture 4" descr="Káº¿t quáº£ hÃ¬nh áº£nh cho anh nhÆ°á»ng Äá» chÆ¡i cho 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183" y="3048000"/>
            <a:ext cx="4253024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491" y="3048000"/>
            <a:ext cx="4191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75546" y="3048000"/>
            <a:ext cx="6987254" cy="2801578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/>
              <a:t>Đối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với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anh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chị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em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nhỏ</a:t>
            </a:r>
            <a:r>
              <a:rPr lang="en-US" sz="4400" b="1" dirty="0" smtClean="0"/>
              <a:t>, </a:t>
            </a:r>
            <a:r>
              <a:rPr lang="en-US" sz="4400" b="1" dirty="0" err="1" smtClean="0"/>
              <a:t>chúng</a:t>
            </a:r>
            <a:r>
              <a:rPr lang="en-US" sz="4400" b="1" dirty="0" smtClean="0"/>
              <a:t> ta </a:t>
            </a:r>
            <a:r>
              <a:rPr lang="en-US" sz="4400" b="1" dirty="0" err="1" smtClean="0"/>
              <a:t>phải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thế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nào</a:t>
            </a:r>
            <a:r>
              <a:rPr lang="en-US" sz="4400" b="1" dirty="0" smtClean="0"/>
              <a:t>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16681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52400"/>
            <a:ext cx="5105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/>
              <a:t>CỦNG CỐ- DẶN DÒ</a:t>
            </a:r>
            <a:endParaRPr lang="en-US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1491701" y="1856509"/>
            <a:ext cx="616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5400" b="1" cap="all" dirty="0" smtClean="0">
                <a:ln/>
                <a:solidFill>
                  <a:srgbClr val="C0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Ai đúng? Ai Sai?</a:t>
            </a:r>
            <a:endParaRPr lang="en-US" sz="5400" b="1" cap="all" spc="0" dirty="0">
              <a:ln/>
              <a:solidFill>
                <a:srgbClr val="C0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9460" name="Picture 4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15634"/>
            <a:ext cx="2970074" cy="29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4606636" y="4042874"/>
            <a:ext cx="1143000" cy="1353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 smtClean="0"/>
              <a:t>s</a:t>
            </a:r>
            <a:endParaRPr lang="en-US" sz="11500" dirty="0"/>
          </a:p>
        </p:txBody>
      </p:sp>
      <p:sp>
        <p:nvSpPr>
          <p:cNvPr id="10" name="Oval 9"/>
          <p:cNvSpPr/>
          <p:nvPr/>
        </p:nvSpPr>
        <p:spPr>
          <a:xfrm>
            <a:off x="3165764" y="4056728"/>
            <a:ext cx="1066800" cy="1353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 smtClean="0"/>
              <a:t>đ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xmlns="" val="16681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92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609600" y="56665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0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4964" y="672405"/>
            <a:ext cx="617220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Nga không cho em đụng vào búp bê vì Nga nghĩ em không biết chơi và sẽ làm hư búp bê của mình.</a:t>
            </a:r>
            <a:endParaRPr lang="en-US" sz="2800" b="1" dirty="0"/>
          </a:p>
        </p:txBody>
      </p:sp>
      <p:sp>
        <p:nvSpPr>
          <p:cNvPr id="4" name="Oval 3"/>
          <p:cNvSpPr/>
          <p:nvPr/>
        </p:nvSpPr>
        <p:spPr>
          <a:xfrm>
            <a:off x="7086600" y="838200"/>
            <a:ext cx="1066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 smtClean="0"/>
              <a:t>s</a:t>
            </a:r>
            <a:endParaRPr lang="en-US" sz="11500" dirty="0"/>
          </a:p>
        </p:txBody>
      </p:sp>
      <p:sp>
        <p:nvSpPr>
          <p:cNvPr id="5" name="Oval 4"/>
          <p:cNvSpPr/>
          <p:nvPr/>
        </p:nvSpPr>
        <p:spPr>
          <a:xfrm>
            <a:off x="609600" y="56665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1</a:t>
            </a:r>
            <a:endParaRPr lang="en-US" sz="3600" b="1" dirty="0"/>
          </a:p>
        </p:txBody>
      </p:sp>
      <p:sp>
        <p:nvSpPr>
          <p:cNvPr id="6" name="Oval 5"/>
          <p:cNvSpPr/>
          <p:nvPr/>
        </p:nvSpPr>
        <p:spPr>
          <a:xfrm>
            <a:off x="630382" y="5656118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2</a:t>
            </a:r>
            <a:endParaRPr lang="en-US" sz="3600" b="1" dirty="0"/>
          </a:p>
        </p:txBody>
      </p:sp>
      <p:sp>
        <p:nvSpPr>
          <p:cNvPr id="8" name="Oval 7"/>
          <p:cNvSpPr/>
          <p:nvPr/>
        </p:nvSpPr>
        <p:spPr>
          <a:xfrm>
            <a:off x="630382" y="5642263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3</a:t>
            </a:r>
            <a:endParaRPr lang="en-US" sz="3600" b="1" dirty="0"/>
          </a:p>
        </p:txBody>
      </p:sp>
      <p:sp>
        <p:nvSpPr>
          <p:cNvPr id="9" name="Oval 8"/>
          <p:cNvSpPr/>
          <p:nvPr/>
        </p:nvSpPr>
        <p:spPr>
          <a:xfrm>
            <a:off x="630382" y="5659581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4</a:t>
            </a:r>
            <a:endParaRPr lang="en-US" sz="3600" b="1" dirty="0"/>
          </a:p>
        </p:txBody>
      </p:sp>
      <p:pic>
        <p:nvPicPr>
          <p:cNvPr id="13" name="V.A – Tiếng Chuông Lớp Họ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29600" y="6047509"/>
            <a:ext cx="609600" cy="609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30382" y="56665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5</a:t>
            </a:r>
            <a:endParaRPr lang="en-US" sz="3600" b="1" dirty="0"/>
          </a:p>
        </p:txBody>
      </p:sp>
      <p:pic>
        <p:nvPicPr>
          <p:cNvPr id="24578" name="Picture 2" descr="Káº¿t quáº£ hÃ¬nh áº£nh cho bÃ© chÆ¡i bÃºp bÃª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897" y="2189018"/>
            <a:ext cx="6102157" cy="34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3050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4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 animBg="1"/>
      <p:bldP spid="6" grpId="0" animBg="1"/>
      <p:bldP spid="8" grpId="0" animBg="1"/>
      <p:bldP spid="9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92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6364" y="533398"/>
            <a:ext cx="6629400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 smtClean="0"/>
              <a:t>Lan được bà thưởng 2 cây bút chì. Lan lấy 2 cây bút chì mới dùng và đưa bút chì cũ của mình cho em.</a:t>
            </a:r>
            <a:endParaRPr lang="en-US" sz="2800" b="1" dirty="0"/>
          </a:p>
        </p:txBody>
      </p:sp>
      <p:sp>
        <p:nvSpPr>
          <p:cNvPr id="7" name="Oval 6"/>
          <p:cNvSpPr/>
          <p:nvPr/>
        </p:nvSpPr>
        <p:spPr>
          <a:xfrm>
            <a:off x="7225145" y="616295"/>
            <a:ext cx="10668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 smtClean="0"/>
              <a:t>s</a:t>
            </a:r>
            <a:endParaRPr lang="en-US" sz="11500" dirty="0"/>
          </a:p>
        </p:txBody>
      </p:sp>
      <p:sp>
        <p:nvSpPr>
          <p:cNvPr id="8" name="Oval 7"/>
          <p:cNvSpPr/>
          <p:nvPr/>
        </p:nvSpPr>
        <p:spPr>
          <a:xfrm>
            <a:off x="685800" y="55522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0</a:t>
            </a:r>
            <a:endParaRPr lang="en-US" sz="3600" b="1" dirty="0"/>
          </a:p>
        </p:txBody>
      </p:sp>
      <p:sp>
        <p:nvSpPr>
          <p:cNvPr id="9" name="Oval 8"/>
          <p:cNvSpPr/>
          <p:nvPr/>
        </p:nvSpPr>
        <p:spPr>
          <a:xfrm>
            <a:off x="685800" y="5517573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1</a:t>
            </a:r>
            <a:endParaRPr lang="en-US" sz="3600" b="1" dirty="0"/>
          </a:p>
        </p:txBody>
      </p:sp>
      <p:sp>
        <p:nvSpPr>
          <p:cNvPr id="10" name="Oval 9"/>
          <p:cNvSpPr/>
          <p:nvPr/>
        </p:nvSpPr>
        <p:spPr>
          <a:xfrm>
            <a:off x="685800" y="5517573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2</a:t>
            </a:r>
            <a:endParaRPr lang="en-US" sz="3600" b="1" dirty="0"/>
          </a:p>
        </p:txBody>
      </p:sp>
      <p:sp>
        <p:nvSpPr>
          <p:cNvPr id="12" name="Oval 11"/>
          <p:cNvSpPr/>
          <p:nvPr/>
        </p:nvSpPr>
        <p:spPr>
          <a:xfrm>
            <a:off x="685800" y="5517573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3</a:t>
            </a:r>
            <a:endParaRPr lang="en-US" sz="3600" b="1" dirty="0"/>
          </a:p>
        </p:txBody>
      </p:sp>
      <p:sp>
        <p:nvSpPr>
          <p:cNvPr id="13" name="Oval 12"/>
          <p:cNvSpPr/>
          <p:nvPr/>
        </p:nvSpPr>
        <p:spPr>
          <a:xfrm>
            <a:off x="685800" y="5531427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4</a:t>
            </a:r>
            <a:endParaRPr lang="en-US" sz="3600" b="1" dirty="0"/>
          </a:p>
        </p:txBody>
      </p:sp>
      <p:sp>
        <p:nvSpPr>
          <p:cNvPr id="11" name="Oval 10"/>
          <p:cNvSpPr/>
          <p:nvPr/>
        </p:nvSpPr>
        <p:spPr>
          <a:xfrm>
            <a:off x="685800" y="55522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5</a:t>
            </a:r>
            <a:endParaRPr lang="en-US" sz="3600" b="1" dirty="0"/>
          </a:p>
        </p:txBody>
      </p:sp>
      <p:pic>
        <p:nvPicPr>
          <p:cNvPr id="14" name="V.A – Tiếng Chuông Lớp Họ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758545" y="5860473"/>
            <a:ext cx="609600" cy="609600"/>
          </a:xfrm>
          <a:prstGeom prst="rect">
            <a:avLst/>
          </a:prstGeom>
        </p:spPr>
      </p:pic>
      <p:pic>
        <p:nvPicPr>
          <p:cNvPr id="25602" name="Picture 2" descr="Káº¿t quáº£ hÃ¬nh áº£nh cho bÃ© vÃ   2 cÃ¢y bÃºt chÃ¬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6687" y="2086336"/>
            <a:ext cx="2628754" cy="38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70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4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313863"/>
            <a:ext cx="7329055" cy="21852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3200" b="1" dirty="0" smtClean="0"/>
              <a:t>Hoàng đang chơi chiếc máy bay mà ba tặng. Em Hoàng muốn mượn </a:t>
            </a:r>
            <a:r>
              <a:rPr lang="en-US" sz="3600" b="1" dirty="0" err="1" smtClean="0"/>
              <a:t>máy</a:t>
            </a:r>
            <a:r>
              <a:rPr lang="en-US" sz="3600" b="1" dirty="0" smtClean="0"/>
              <a:t> bay</a:t>
            </a:r>
            <a:r>
              <a:rPr lang="vi-VN" sz="3200" b="1" dirty="0" smtClean="0"/>
              <a:t> để chơi. Hoàng liền cho em mượn và hướng dẫn em cách chơi.</a:t>
            </a:r>
            <a:endParaRPr lang="en-US" sz="3200" b="1" dirty="0"/>
          </a:p>
        </p:txBody>
      </p:sp>
      <p:sp>
        <p:nvSpPr>
          <p:cNvPr id="5" name="Oval 4"/>
          <p:cNvSpPr/>
          <p:nvPr/>
        </p:nvSpPr>
        <p:spPr>
          <a:xfrm>
            <a:off x="7793182" y="762000"/>
            <a:ext cx="1066800" cy="1353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 dirty="0" smtClean="0"/>
              <a:t>đ</a:t>
            </a:r>
            <a:endParaRPr lang="en-US" sz="11500" dirty="0"/>
          </a:p>
        </p:txBody>
      </p:sp>
      <p:sp>
        <p:nvSpPr>
          <p:cNvPr id="6" name="Oval 5"/>
          <p:cNvSpPr/>
          <p:nvPr/>
        </p:nvSpPr>
        <p:spPr>
          <a:xfrm>
            <a:off x="685800" y="55522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/>
              <a:t>0</a:t>
            </a:r>
            <a:endParaRPr lang="en-US" sz="3600" b="1" dirty="0"/>
          </a:p>
        </p:txBody>
      </p:sp>
      <p:sp>
        <p:nvSpPr>
          <p:cNvPr id="7" name="Oval 6"/>
          <p:cNvSpPr/>
          <p:nvPr/>
        </p:nvSpPr>
        <p:spPr>
          <a:xfrm>
            <a:off x="706582" y="55522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1</a:t>
            </a:r>
            <a:endParaRPr lang="en-US" sz="3600" b="1" dirty="0"/>
          </a:p>
        </p:txBody>
      </p:sp>
      <p:sp>
        <p:nvSpPr>
          <p:cNvPr id="8" name="Oval 7"/>
          <p:cNvSpPr/>
          <p:nvPr/>
        </p:nvSpPr>
        <p:spPr>
          <a:xfrm>
            <a:off x="706582" y="5586846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2</a:t>
            </a:r>
            <a:endParaRPr lang="en-US" sz="3600" b="1" dirty="0"/>
          </a:p>
        </p:txBody>
      </p:sp>
      <p:sp>
        <p:nvSpPr>
          <p:cNvPr id="10" name="Oval 9"/>
          <p:cNvSpPr/>
          <p:nvPr/>
        </p:nvSpPr>
        <p:spPr>
          <a:xfrm>
            <a:off x="706582" y="5566064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3</a:t>
            </a:r>
            <a:endParaRPr lang="en-US" sz="3600" b="1" dirty="0"/>
          </a:p>
        </p:txBody>
      </p:sp>
      <p:sp>
        <p:nvSpPr>
          <p:cNvPr id="11" name="Oval 10"/>
          <p:cNvSpPr/>
          <p:nvPr/>
        </p:nvSpPr>
        <p:spPr>
          <a:xfrm>
            <a:off x="706582" y="557991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4</a:t>
            </a:r>
            <a:endParaRPr lang="en-US" sz="3600" b="1" dirty="0"/>
          </a:p>
        </p:txBody>
      </p:sp>
      <p:sp>
        <p:nvSpPr>
          <p:cNvPr id="9" name="Oval 8"/>
          <p:cNvSpPr/>
          <p:nvPr/>
        </p:nvSpPr>
        <p:spPr>
          <a:xfrm>
            <a:off x="692727" y="5552209"/>
            <a:ext cx="609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/>
              <a:t>5</a:t>
            </a:r>
            <a:endParaRPr lang="en-US" sz="3600" b="1" dirty="0"/>
          </a:p>
        </p:txBody>
      </p:sp>
      <p:pic>
        <p:nvPicPr>
          <p:cNvPr id="12" name="V.A – Tiếng Chuông Lớp Học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48600" y="5895109"/>
            <a:ext cx="609600" cy="609600"/>
          </a:xfrm>
          <a:prstGeom prst="rect">
            <a:avLst/>
          </a:prstGeom>
        </p:spPr>
      </p:pic>
      <p:pic>
        <p:nvPicPr>
          <p:cNvPr id="23554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3108" y="2499077"/>
            <a:ext cx="6258534" cy="35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478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4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2440" y="-914400"/>
            <a:ext cx="11125200" cy="853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1600200"/>
            <a:ext cx="6172200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Xin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thành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ơn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quý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thầy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</a:t>
            </a:r>
            <a:r>
              <a:rPr lang="en-US" sz="45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đã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đến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tham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dự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tiết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học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5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hôm</a:t>
            </a:r>
            <a:r>
              <a:rPr lang="en-US" sz="45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nay.</a:t>
            </a:r>
            <a:endParaRPr lang="en-US" sz="45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5903893"/>
            <a:ext cx="3810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/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400" b="1" dirty="0" err="1" smtClean="0">
                <a:solidFill>
                  <a:schemeClr val="bg1"/>
                </a:solidFill>
              </a:rPr>
              <a:t>Giáo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viên</a:t>
            </a:r>
            <a:r>
              <a:rPr lang="en-US" sz="2400" b="1" dirty="0" smtClean="0">
                <a:solidFill>
                  <a:schemeClr val="bg1"/>
                </a:solidFill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</a:rPr>
              <a:t>Lý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Tâm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Giao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6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ả Nhà Thương Nhau - Nhạc Thiếu Nhi Karaoke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79589.3062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39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7073" cy="6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400" y="457200"/>
            <a:ext cx="40936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Kiểm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cũ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6942" y="1447800"/>
            <a:ext cx="327660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228600" y="3075708"/>
            <a:ext cx="7239000" cy="2667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/>
              <a:t>Giới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thiệu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về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gia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đình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xmlns="" val="218232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657" y="10886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170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463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28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áº¿t quáº£ hÃ¬nh áº£nh cho wallpaper fami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áº¿t quáº£ hÃ¬nh áº£nh cho wallpaper famil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Káº¿t quáº£ hÃ¬nh áº£nh cho wallpaper famil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0" y="465138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Đạo</a:t>
            </a:r>
            <a:r>
              <a:rPr lang="en-US" sz="4000" b="1" dirty="0" smtClean="0">
                <a:solidFill>
                  <a:srgbClr val="C00000"/>
                </a:solidFill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</a:rPr>
              <a:t>đức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1944" y="1219200"/>
            <a:ext cx="55601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5: LỄ PHÉP VỚI ANH CHỊ,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NHƯỜNG NHỊN EM NHỎ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9" name="Picture 9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02182"/>
            <a:ext cx="4294908" cy="32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81400"/>
            <a:ext cx="4294908" cy="32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686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52400"/>
            <a:ext cx="3124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/>
              <a:t>HOẠT ĐỘNG 1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926" y="976745"/>
            <a:ext cx="8682148" cy="58466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5364" y="202912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280564" y="152400"/>
            <a:ext cx="1558636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VBT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xmlns="" val="123446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311</Words>
  <Application>Microsoft Office PowerPoint</Application>
  <PresentationFormat>On-screen Show (4:3)</PresentationFormat>
  <Paragraphs>59</Paragraphs>
  <Slides>26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Mai Linh</cp:lastModifiedBy>
  <cp:revision>27</cp:revision>
  <dcterms:created xsi:type="dcterms:W3CDTF">2018-10-16T12:06:06Z</dcterms:created>
  <dcterms:modified xsi:type="dcterms:W3CDTF">2020-01-24T12:48:17Z</dcterms:modified>
</cp:coreProperties>
</file>